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3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19" autoAdjust="0"/>
  </p:normalViewPr>
  <p:slideViewPr>
    <p:cSldViewPr snapToGrid="0">
      <p:cViewPr varScale="1">
        <p:scale>
          <a:sx n="101" d="100"/>
          <a:sy n="101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Project Audrey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Making audio stories in isolation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13912-E468-4D0E-9D76-971DB1700F82}"/>
              </a:ext>
            </a:extLst>
          </p:cNvPr>
          <p:cNvSpPr txBox="1"/>
          <p:nvPr/>
        </p:nvSpPr>
        <p:spPr>
          <a:xfrm>
            <a:off x="1066800" y="2014194"/>
            <a:ext cx="2399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Challenge:</a:t>
            </a:r>
          </a:p>
          <a:p>
            <a:r>
              <a:rPr lang="en-AU" dirty="0"/>
              <a:t>Can we create an audio story when the contributors are distributed around the world.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E14B-10BE-4E36-9C2D-2F400FB6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014194"/>
            <a:ext cx="4762500" cy="324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CA76E-8283-4682-9008-B8006CFFF827}"/>
              </a:ext>
            </a:extLst>
          </p:cNvPr>
          <p:cNvSpPr txBox="1"/>
          <p:nvPr/>
        </p:nvSpPr>
        <p:spPr>
          <a:xfrm>
            <a:off x="8725469" y="2014194"/>
            <a:ext cx="2806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AU" dirty="0"/>
              <a:t>Contributors can be isolated.</a:t>
            </a:r>
          </a:p>
          <a:p>
            <a:pPr marL="285750" indent="-285750">
              <a:buFontTx/>
              <a:buChar char="-"/>
            </a:pPr>
            <a:r>
              <a:rPr lang="en-AU" dirty="0"/>
              <a:t>Larger selection of contributors.</a:t>
            </a:r>
          </a:p>
          <a:p>
            <a:pPr marL="285750" indent="-285750">
              <a:buFontTx/>
              <a:buChar char="-"/>
            </a:pPr>
            <a:r>
              <a:rPr lang="en-AU" dirty="0"/>
              <a:t>Cheaper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00B9BA-9C43-4B11-982F-91205B370E14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Premise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95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63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Stage 1: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13912-E468-4D0E-9D76-971DB1700F82}"/>
              </a:ext>
            </a:extLst>
          </p:cNvPr>
          <p:cNvSpPr txBox="1"/>
          <p:nvPr/>
        </p:nvSpPr>
        <p:spPr>
          <a:xfrm>
            <a:off x="812800" y="141402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Choose a script:</a:t>
            </a:r>
          </a:p>
          <a:p>
            <a:r>
              <a:rPr lang="en-AU" dirty="0"/>
              <a:t>Find a small script that tells a story with at least 2 characters.</a:t>
            </a:r>
          </a:p>
          <a:p>
            <a:r>
              <a:rPr lang="en-AU" dirty="0"/>
              <a:t>It needs to be big enough to gain experience but not to big to be challenging.</a:t>
            </a:r>
          </a:p>
          <a:p>
            <a:r>
              <a:rPr lang="en-AU" dirty="0"/>
              <a:t>Story should be conversation driven to be easy to adapt.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CA76E-8283-4682-9008-B8006CFFF827}"/>
              </a:ext>
            </a:extLst>
          </p:cNvPr>
          <p:cNvSpPr txBox="1"/>
          <p:nvPr/>
        </p:nvSpPr>
        <p:spPr>
          <a:xfrm>
            <a:off x="5296185" y="2800185"/>
            <a:ext cx="636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Rewrite script:</a:t>
            </a:r>
          </a:p>
          <a:p>
            <a:r>
              <a:rPr lang="en-AU" dirty="0"/>
              <a:t>Needs to be purely audio.  No scenes or actions.  Maybe introduce a narrator. If necessary.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E2180-905C-4568-B6E6-ED8D350C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5" y="2800185"/>
            <a:ext cx="4762500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A7DB0F-6491-4203-8E63-DEC420A1DB5F}"/>
              </a:ext>
            </a:extLst>
          </p:cNvPr>
          <p:cNvSpPr txBox="1"/>
          <p:nvPr/>
        </p:nvSpPr>
        <p:spPr>
          <a:xfrm>
            <a:off x="5296185" y="3729700"/>
            <a:ext cx="636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Baseline the audio:</a:t>
            </a:r>
          </a:p>
          <a:p>
            <a:r>
              <a:rPr lang="en-AU" dirty="0"/>
              <a:t>Create a first cut audio for each line.  Possibly use Text to Speech.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B1668-D0D3-4E74-8412-83A76BB3454A}"/>
              </a:ext>
            </a:extLst>
          </p:cNvPr>
          <p:cNvSpPr txBox="1"/>
          <p:nvPr/>
        </p:nvSpPr>
        <p:spPr>
          <a:xfrm>
            <a:off x="5296185" y="4653030"/>
            <a:ext cx="636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Actors update audio:</a:t>
            </a:r>
          </a:p>
          <a:p>
            <a:r>
              <a:rPr lang="en-AU" dirty="0"/>
              <a:t>Allow actors to interact with each line updating with their own version.  Expect multiple cuts.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7BD9D-0BE4-4450-91CB-E2425CA08772}"/>
              </a:ext>
            </a:extLst>
          </p:cNvPr>
          <p:cNvSpPr txBox="1"/>
          <p:nvPr/>
        </p:nvSpPr>
        <p:spPr>
          <a:xfrm>
            <a:off x="5296185" y="5599775"/>
            <a:ext cx="636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Post Processing:</a:t>
            </a:r>
          </a:p>
          <a:p>
            <a:r>
              <a:rPr lang="en-AU" dirty="0"/>
              <a:t>Arrange the audio to a final track with sound effects</a:t>
            </a:r>
          </a:p>
        </p:txBody>
      </p:sp>
    </p:spTree>
    <p:extLst>
      <p:ext uri="{BB962C8B-B14F-4D97-AF65-F5344CB8AC3E}">
        <p14:creationId xmlns:p14="http://schemas.microsoft.com/office/powerpoint/2010/main" val="90953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63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Stage 1: Interaction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B1668-D0D3-4E74-8412-83A76BB3454A}"/>
              </a:ext>
            </a:extLst>
          </p:cNvPr>
          <p:cNvSpPr txBox="1"/>
          <p:nvPr/>
        </p:nvSpPr>
        <p:spPr>
          <a:xfrm>
            <a:off x="1066800" y="1288925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Central Repository:</a:t>
            </a:r>
          </a:p>
          <a:p>
            <a:r>
              <a:rPr lang="en-AU" dirty="0"/>
              <a:t>The core interaction will be over a collection of recordings that correlate to lines or segments of the script.  A central website would be great, but initially we will use </a:t>
            </a:r>
            <a:r>
              <a:rPr lang="en-AU" dirty="0" err="1"/>
              <a:t>dropbox</a:t>
            </a:r>
            <a:r>
              <a:rPr lang="en-AU" dirty="0"/>
              <a:t> for files and a spreadsheet to co-ordinate.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Actors need to be able to update their lines and listen to supporting 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Directors need to hear the progress, give direction and select the best versions.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Audio engineers need access to files to arrange the final product.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836F2-0506-4099-93CE-D2CB6530217D}"/>
              </a:ext>
            </a:extLst>
          </p:cNvPr>
          <p:cNvGrpSpPr/>
          <p:nvPr/>
        </p:nvGrpSpPr>
        <p:grpSpPr>
          <a:xfrm>
            <a:off x="2171700" y="5562600"/>
            <a:ext cx="8115300" cy="646331"/>
            <a:chOff x="1409700" y="4089400"/>
            <a:chExt cx="8115300" cy="6463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F2DC9E2-A364-49D1-A433-72CA3A209B5F}"/>
                </a:ext>
              </a:extLst>
            </p:cNvPr>
            <p:cNvSpPr/>
            <p:nvPr/>
          </p:nvSpPr>
          <p:spPr>
            <a:xfrm>
              <a:off x="1409700" y="4089400"/>
              <a:ext cx="1828800" cy="646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Baseline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37299D-B303-4EE9-9F13-DA0CB43B1D71}"/>
                </a:ext>
              </a:extLst>
            </p:cNvPr>
            <p:cNvSpPr/>
            <p:nvPr/>
          </p:nvSpPr>
          <p:spPr>
            <a:xfrm>
              <a:off x="3505200" y="4089400"/>
              <a:ext cx="1828800" cy="646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Rough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11F9B32-B6F9-4558-BDD1-2EC96C6F2B4B}"/>
                </a:ext>
              </a:extLst>
            </p:cNvPr>
            <p:cNvSpPr/>
            <p:nvPr/>
          </p:nvSpPr>
          <p:spPr>
            <a:xfrm>
              <a:off x="5600700" y="4089400"/>
              <a:ext cx="1828800" cy="646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Close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1328C2-D2B1-41CE-9D7C-E9C05335C3E7}"/>
                </a:ext>
              </a:extLst>
            </p:cNvPr>
            <p:cNvSpPr/>
            <p:nvPr/>
          </p:nvSpPr>
          <p:spPr>
            <a:xfrm>
              <a:off x="7696200" y="4089400"/>
              <a:ext cx="1828800" cy="646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Refined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D9D419-062B-4509-B866-FF9AA0C04841}"/>
                </a:ext>
              </a:extLst>
            </p:cNvPr>
            <p:cNvCxnSpPr>
              <a:stCxn id="5" idx="3"/>
              <a:endCxn id="11" idx="1"/>
            </p:cNvCxnSpPr>
            <p:nvPr/>
          </p:nvCxnSpPr>
          <p:spPr>
            <a:xfrm>
              <a:off x="3238500" y="4412566"/>
              <a:ext cx="266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241044-4E87-4D3E-914D-D4A7CB8635F0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5334000" y="4412566"/>
              <a:ext cx="266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4670F6B-147C-4E70-9778-9F430D0F6060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7429500" y="4412566"/>
              <a:ext cx="266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7EB3DF-2E86-45C4-A364-9842062A986C}"/>
              </a:ext>
            </a:extLst>
          </p:cNvPr>
          <p:cNvSpPr txBox="1"/>
          <p:nvPr/>
        </p:nvSpPr>
        <p:spPr>
          <a:xfrm>
            <a:off x="1066800" y="435757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Iterations:</a:t>
            </a:r>
          </a:p>
          <a:p>
            <a:r>
              <a:rPr lang="en-AU" dirty="0"/>
              <a:t>It’s expected getting the audio will take 3 or more recordings.  The actors are not expected to deliver on the first run, they will need collaboration with the supporting parts which will be refined in each iteration.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DD63D60D-FDF7-484F-BA8C-1ECA5C6A2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59534"/>
              </p:ext>
            </p:extLst>
          </p:nvPr>
        </p:nvGraphicFramePr>
        <p:xfrm>
          <a:off x="1880196" y="3320250"/>
          <a:ext cx="4774008" cy="89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519642076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1947537564"/>
                    </a:ext>
                  </a:extLst>
                </a:gridCol>
                <a:gridCol w="3014939">
                  <a:extLst>
                    <a:ext uri="{9D8B030D-6E8A-4147-A177-3AD203B41FA5}">
                      <a16:colId xmlns:a16="http://schemas.microsoft.com/office/drawing/2014/main" val="2002659014"/>
                    </a:ext>
                  </a:extLst>
                </a:gridCol>
                <a:gridCol w="743070">
                  <a:extLst>
                    <a:ext uri="{9D8B030D-6E8A-4147-A177-3AD203B41FA5}">
                      <a16:colId xmlns:a16="http://schemas.microsoft.com/office/drawing/2014/main" val="1756023831"/>
                    </a:ext>
                  </a:extLst>
                </a:gridCol>
              </a:tblGrid>
              <a:tr h="298717">
                <a:tc>
                  <a:txBody>
                    <a:bodyPr/>
                    <a:lstStyle/>
                    <a:p>
                      <a:r>
                        <a:rPr lang="en-AU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83623"/>
                  </a:ext>
                </a:extLst>
              </a:tr>
              <a:tr h="298717">
                <a:tc>
                  <a:txBody>
                    <a:bodyPr/>
                    <a:lstStyle/>
                    <a:p>
                      <a:r>
                        <a:rPr lang="en-A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You’re very lucky to have Mom.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64142"/>
                  </a:ext>
                </a:extLst>
              </a:tr>
              <a:tr h="298717">
                <a:tc>
                  <a:txBody>
                    <a:bodyPr/>
                    <a:lstStyle/>
                    <a:p>
                      <a:r>
                        <a:rPr lang="en-A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That’s your advice? Go to bed!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507349"/>
                  </a:ext>
                </a:extLst>
              </a:tr>
            </a:tbl>
          </a:graphicData>
        </a:graphic>
      </p:graphicFrame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8E1F94CA-DCF2-4A47-817C-C7B50B5E1C07}"/>
              </a:ext>
            </a:extLst>
          </p:cNvPr>
          <p:cNvSpPr/>
          <p:nvPr/>
        </p:nvSpPr>
        <p:spPr>
          <a:xfrm>
            <a:off x="7042745" y="364028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1_0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F9B241EB-3CD8-4A86-BB5C-0F7E0BEB274F}"/>
              </a:ext>
            </a:extLst>
          </p:cNvPr>
          <p:cNvSpPr/>
          <p:nvPr/>
        </p:nvSpPr>
        <p:spPr>
          <a:xfrm>
            <a:off x="7780536" y="364028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1_1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15ABBC9D-A87D-4F3C-A198-0E194D453742}"/>
              </a:ext>
            </a:extLst>
          </p:cNvPr>
          <p:cNvSpPr/>
          <p:nvPr/>
        </p:nvSpPr>
        <p:spPr>
          <a:xfrm>
            <a:off x="7042745" y="396839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2_0</a:t>
            </a:r>
          </a:p>
        </p:txBody>
      </p: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301E0DE2-1A7D-4190-9748-B86D871C625A}"/>
              </a:ext>
            </a:extLst>
          </p:cNvPr>
          <p:cNvSpPr/>
          <p:nvPr/>
        </p:nvSpPr>
        <p:spPr>
          <a:xfrm>
            <a:off x="7780536" y="396839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2_1</a:t>
            </a:r>
          </a:p>
        </p:txBody>
      </p: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2C36A2BF-AC4A-4ABD-8C6F-DD9ACFD7FC2B}"/>
              </a:ext>
            </a:extLst>
          </p:cNvPr>
          <p:cNvSpPr/>
          <p:nvPr/>
        </p:nvSpPr>
        <p:spPr>
          <a:xfrm>
            <a:off x="8518327" y="396839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2_2</a:t>
            </a: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A8FDF337-C1A5-4119-B7FA-B9D3AA6A907F}"/>
              </a:ext>
            </a:extLst>
          </p:cNvPr>
          <p:cNvSpPr/>
          <p:nvPr/>
        </p:nvSpPr>
        <p:spPr>
          <a:xfrm>
            <a:off x="9256118" y="3968390"/>
            <a:ext cx="698500" cy="25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/>
              <a:t>File: 2_3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AF9672-0719-4BD4-A7F6-22DEC49B33E2}"/>
              </a:ext>
            </a:extLst>
          </p:cNvPr>
          <p:cNvCxnSpPr>
            <a:cxnSpLocks/>
            <a:stCxn id="23" idx="3"/>
            <a:endCxn id="25" idx="2"/>
          </p:cNvCxnSpPr>
          <p:nvPr/>
        </p:nvCxnSpPr>
        <p:spPr>
          <a:xfrm>
            <a:off x="6654204" y="3768325"/>
            <a:ext cx="388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F560D8-B98E-4766-873F-D4EC303AB85F}"/>
              </a:ext>
            </a:extLst>
          </p:cNvPr>
          <p:cNvCxnSpPr>
            <a:cxnSpLocks/>
          </p:cNvCxnSpPr>
          <p:nvPr/>
        </p:nvCxnSpPr>
        <p:spPr>
          <a:xfrm>
            <a:off x="6654204" y="4098525"/>
            <a:ext cx="388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3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63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Stage 1: Roles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13912-E468-4D0E-9D76-971DB1700F82}"/>
              </a:ext>
            </a:extLst>
          </p:cNvPr>
          <p:cNvSpPr txBox="1"/>
          <p:nvPr/>
        </p:nvSpPr>
        <p:spPr>
          <a:xfrm>
            <a:off x="1066800" y="1796735"/>
            <a:ext cx="300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Mandatory: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Co-Ordinator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Script 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Voice Actors (at least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Sound Engineer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9F24C-5251-49D3-925A-9CC3E1312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18" r="93"/>
          <a:stretch/>
        </p:blipFill>
        <p:spPr>
          <a:xfrm>
            <a:off x="7398780" y="1610436"/>
            <a:ext cx="4181288" cy="4604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24223-2923-45C6-B091-5B13106914D9}"/>
              </a:ext>
            </a:extLst>
          </p:cNvPr>
          <p:cNvSpPr txBox="1"/>
          <p:nvPr/>
        </p:nvSpPr>
        <p:spPr>
          <a:xfrm>
            <a:off x="1066800" y="3583938"/>
            <a:ext cx="262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Optional: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Story 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Sound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05589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63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13912-E468-4D0E-9D76-971DB1700F82}"/>
              </a:ext>
            </a:extLst>
          </p:cNvPr>
          <p:cNvSpPr txBox="1"/>
          <p:nvPr/>
        </p:nvSpPr>
        <p:spPr>
          <a:xfrm>
            <a:off x="1066800" y="1796735"/>
            <a:ext cx="530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Stage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Full Script.  Something that is easily sourced but can be marketed.  </a:t>
            </a:r>
            <a:r>
              <a:rPr lang="en-AU" dirty="0" err="1"/>
              <a:t>Eg.</a:t>
            </a:r>
            <a:r>
              <a:rPr lang="en-AU" dirty="0"/>
              <a:t> Fan fiction.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Full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Attempt distribution.  Learn from experience.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9F24C-5251-49D3-925A-9CC3E1312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18" r="93"/>
          <a:stretch/>
        </p:blipFill>
        <p:spPr>
          <a:xfrm>
            <a:off x="7398780" y="1610436"/>
            <a:ext cx="4181288" cy="4604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24223-2923-45C6-B091-5B13106914D9}"/>
              </a:ext>
            </a:extLst>
          </p:cNvPr>
          <p:cNvSpPr txBox="1"/>
          <p:nvPr/>
        </p:nvSpPr>
        <p:spPr>
          <a:xfrm>
            <a:off x="1066800" y="3583938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Stage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Commercialisation</a:t>
            </a:r>
          </a:p>
        </p:txBody>
      </p:sp>
    </p:spTree>
    <p:extLst>
      <p:ext uri="{BB962C8B-B14F-4D97-AF65-F5344CB8AC3E}">
        <p14:creationId xmlns:p14="http://schemas.microsoft.com/office/powerpoint/2010/main" val="164968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{85325E05-07BD-413F-8030-5B57D981EC14}tf56219246</Template>
  <TotalTime>0</TotalTime>
  <Words>407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Light</vt:lpstr>
      <vt:lpstr>Garamond</vt:lpstr>
      <vt:lpstr>SavonVTI</vt:lpstr>
      <vt:lpstr>Project Audrey</vt:lpstr>
      <vt:lpstr>PowerPoint Presentation</vt:lpstr>
      <vt:lpstr>Stage 1: Process</vt:lpstr>
      <vt:lpstr>Stage 1: Interaction</vt:lpstr>
      <vt:lpstr>Stage 1: Roles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2020-03-28T06:34:00Z</dcterms:created>
  <dcterms:modified xsi:type="dcterms:W3CDTF">2020-03-28T10:35:08Z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